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29" r:id="rId2"/>
    <p:sldId id="331" r:id="rId3"/>
    <p:sldId id="332" r:id="rId4"/>
    <p:sldId id="333" r:id="rId5"/>
    <p:sldId id="334" r:id="rId6"/>
    <p:sldId id="324" r:id="rId7"/>
    <p:sldId id="284" r:id="rId8"/>
    <p:sldId id="285" r:id="rId9"/>
    <p:sldId id="286" r:id="rId10"/>
    <p:sldId id="287" r:id="rId11"/>
    <p:sldId id="288" r:id="rId12"/>
    <p:sldId id="289" r:id="rId13"/>
    <p:sldId id="290" r:id="rId14"/>
    <p:sldId id="291" r:id="rId15"/>
    <p:sldId id="292" r:id="rId16"/>
    <p:sldId id="321" r:id="rId17"/>
    <p:sldId id="320" r:id="rId18"/>
    <p:sldId id="280" r:id="rId19"/>
    <p:sldId id="281" r:id="rId20"/>
    <p:sldId id="282" r:id="rId21"/>
    <p:sldId id="283" r:id="rId22"/>
    <p:sldId id="294" r:id="rId23"/>
    <p:sldId id="295" r:id="rId24"/>
    <p:sldId id="296" r:id="rId25"/>
    <p:sldId id="325" r:id="rId26"/>
    <p:sldId id="306" r:id="rId27"/>
    <p:sldId id="307" r:id="rId28"/>
    <p:sldId id="308" r:id="rId29"/>
    <p:sldId id="309" r:id="rId30"/>
    <p:sldId id="310" r:id="rId31"/>
    <p:sldId id="261" r:id="rId32"/>
    <p:sldId id="262" r:id="rId33"/>
    <p:sldId id="326" r:id="rId34"/>
    <p:sldId id="311" r:id="rId35"/>
    <p:sldId id="312" r:id="rId36"/>
    <p:sldId id="313" r:id="rId37"/>
    <p:sldId id="314" r:id="rId38"/>
    <p:sldId id="315" r:id="rId39"/>
    <p:sldId id="316" r:id="rId40"/>
    <p:sldId id="328" r:id="rId41"/>
    <p:sldId id="317" r:id="rId42"/>
    <p:sldId id="318" r:id="rId43"/>
    <p:sldId id="319" r:id="rId44"/>
    <p:sldId id="264" r:id="rId45"/>
    <p:sldId id="256" r:id="rId46"/>
    <p:sldId id="263" r:id="rId47"/>
    <p:sldId id="257" r:id="rId48"/>
    <p:sldId id="258" r:id="rId49"/>
    <p:sldId id="259" r:id="rId50"/>
    <p:sldId id="260" r:id="rId51"/>
    <p:sldId id="273" r:id="rId52"/>
    <p:sldId id="265" r:id="rId53"/>
    <p:sldId id="266" r:id="rId54"/>
    <p:sldId id="267" r:id="rId55"/>
    <p:sldId id="268" r:id="rId56"/>
    <p:sldId id="269" r:id="rId57"/>
    <p:sldId id="270" r:id="rId58"/>
    <p:sldId id="279" r:id="rId59"/>
    <p:sldId id="277" r:id="rId60"/>
    <p:sldId id="274" r:id="rId61"/>
    <p:sldId id="271" r:id="rId62"/>
    <p:sldId id="272" r:id="rId63"/>
    <p:sldId id="275" r:id="rId64"/>
    <p:sldId id="276" r:id="rId65"/>
    <p:sldId id="335" r:id="rId66"/>
    <p:sldId id="344" r:id="rId67"/>
    <p:sldId id="343" r:id="rId68"/>
    <p:sldId id="342" r:id="rId69"/>
    <p:sldId id="341" r:id="rId70"/>
    <p:sldId id="340" r:id="rId7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89" autoAdjust="0"/>
    <p:restoredTop sz="94660"/>
  </p:normalViewPr>
  <p:slideViewPr>
    <p:cSldViewPr snapToGrid="0">
      <p:cViewPr varScale="1">
        <p:scale>
          <a:sx n="91" d="100"/>
          <a:sy n="91" d="100"/>
        </p:scale>
        <p:origin x="61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4336E-5BFF-4A3D-AEC6-9B9198F95210}" type="datetimeFigureOut">
              <a:rPr lang="fr-FR" smtClean="0"/>
              <a:t>06/07/2024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41A00-8F38-494E-8608-A278123100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9894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4336E-5BFF-4A3D-AEC6-9B9198F95210}" type="datetimeFigureOut">
              <a:rPr lang="fr-FR" smtClean="0"/>
              <a:t>06/07/2024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41A00-8F38-494E-8608-A278123100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8780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4336E-5BFF-4A3D-AEC6-9B9198F95210}" type="datetimeFigureOut">
              <a:rPr lang="fr-FR" smtClean="0"/>
              <a:t>06/07/2024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41A00-8F38-494E-8608-A278123100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4933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4336E-5BFF-4A3D-AEC6-9B9198F95210}" type="datetimeFigureOut">
              <a:rPr lang="fr-FR" smtClean="0"/>
              <a:t>06/07/2024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41A00-8F38-494E-8608-A278123100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9755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4336E-5BFF-4A3D-AEC6-9B9198F95210}" type="datetimeFigureOut">
              <a:rPr lang="fr-FR" smtClean="0"/>
              <a:t>06/07/2024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41A00-8F38-494E-8608-A278123100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543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4336E-5BFF-4A3D-AEC6-9B9198F95210}" type="datetimeFigureOut">
              <a:rPr lang="fr-FR" smtClean="0"/>
              <a:t>06/07/2024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41A00-8F38-494E-8608-A278123100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0802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4336E-5BFF-4A3D-AEC6-9B9198F95210}" type="datetimeFigureOut">
              <a:rPr lang="fr-FR" smtClean="0"/>
              <a:t>06/07/2024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41A00-8F38-494E-8608-A278123100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138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4336E-5BFF-4A3D-AEC6-9B9198F95210}" type="datetimeFigureOut">
              <a:rPr lang="fr-FR" smtClean="0"/>
              <a:t>06/07/2024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41A00-8F38-494E-8608-A278123100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3996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4336E-5BFF-4A3D-AEC6-9B9198F95210}" type="datetimeFigureOut">
              <a:rPr lang="fr-FR" smtClean="0"/>
              <a:t>06/07/2024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41A00-8F38-494E-8608-A278123100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7320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4336E-5BFF-4A3D-AEC6-9B9198F95210}" type="datetimeFigureOut">
              <a:rPr lang="fr-FR" smtClean="0"/>
              <a:t>06/07/2024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41A00-8F38-494E-8608-A278123100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6403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4336E-5BFF-4A3D-AEC6-9B9198F95210}" type="datetimeFigureOut">
              <a:rPr lang="fr-FR" smtClean="0"/>
              <a:t>06/07/2024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41A00-8F38-494E-8608-A278123100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0672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B4336E-5BFF-4A3D-AEC6-9B9198F95210}" type="datetimeFigureOut">
              <a:rPr lang="fr-FR" smtClean="0"/>
              <a:t>06/07/2024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441A00-8F38-494E-8608-A278123100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9250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package" Target="../embeddings/Microsoft_PowerPoint_Presentation.pptx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F8AF88-7E29-0358-B371-A9C8799FB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B7FDCE4-FA50-A647-3A5A-45082AE15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4C156A2-9235-FF8A-2830-83B67BAA44B8}"/>
              </a:ext>
            </a:extLst>
          </p:cNvPr>
          <p:cNvSpPr txBox="1"/>
          <p:nvPr/>
        </p:nvSpPr>
        <p:spPr>
          <a:xfrm>
            <a:off x="2245995" y="2813700"/>
            <a:ext cx="465201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BEAUVAIS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264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2736BED-30C7-DFD7-1A2C-0FD2129BC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7091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CB84EC6-C4DB-981F-48BC-87A2E9BAD0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6351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8E686CE-E06C-A4C4-B3F8-A1270748B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0020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51E7A35-37C0-9642-6274-6F762DDE5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263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C89A5C0-1526-4659-28E4-7C128B2A4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9668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125C344-BFF2-75CC-DBC9-8C02F7347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6796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C13EABA-DC9D-8D29-F3D6-0755EB24AC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437" b="26260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F23DDD5-A982-2447-AC80-1A17C76A5FB1}"/>
              </a:ext>
            </a:extLst>
          </p:cNvPr>
          <p:cNvSpPr txBox="1"/>
          <p:nvPr/>
        </p:nvSpPr>
        <p:spPr>
          <a:xfrm>
            <a:off x="2233535" y="2748024"/>
            <a:ext cx="467693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lgerian" panose="04020705040A02060702" pitchFamily="82" charset="0"/>
                <a:ea typeface="+mj-ea"/>
                <a:cs typeface="+mj-cs"/>
              </a:rPr>
              <a:t> 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lgerian" panose="04020705040A02060702" pitchFamily="82" charset="0"/>
                <a:ea typeface="+mj-ea"/>
                <a:cs typeface="+mj-cs"/>
              </a:rPr>
              <a:t>AUX MARAIS</a:t>
            </a:r>
            <a:endParaRPr lang="fr-FR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3800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iel, plein air, capture d’écran&#10;&#10;Description générée automatiquement">
            <a:extLst>
              <a:ext uri="{FF2B5EF4-FFF2-40B4-BE49-F238E27FC236}">
                <a16:creationId xmlns:a16="http://schemas.microsoft.com/office/drawing/2014/main" id="{41884772-C929-5395-0234-C7BBC4DC6B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4546"/>
            <a:ext cx="9230061" cy="692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1092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Visage humain, art&#10;&#10;Description générée automatiquement">
            <a:extLst>
              <a:ext uri="{FF2B5EF4-FFF2-40B4-BE49-F238E27FC236}">
                <a16:creationId xmlns:a16="http://schemas.microsoft.com/office/drawing/2014/main" id="{BA7E1E3A-167D-8B6D-A538-1FCC5FB300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8900"/>
            <a:ext cx="9025467" cy="67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3839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arbre, capture d’écran, ciel&#10;&#10;Description générée automatiquement">
            <a:extLst>
              <a:ext uri="{FF2B5EF4-FFF2-40B4-BE49-F238E27FC236}">
                <a16:creationId xmlns:a16="http://schemas.microsoft.com/office/drawing/2014/main" id="{4666D870-93BD-563D-86D2-39B8DC203F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59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56641A-B2C5-C0CB-06BF-0469D98080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72186AE-6C6B-8CA6-3ADD-130D876CD6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 descr="Une image contenant plante, bâtiment, plein air, arbre&#10;&#10;Description générée automatiquement">
            <a:extLst>
              <a:ext uri="{FF2B5EF4-FFF2-40B4-BE49-F238E27FC236}">
                <a16:creationId xmlns:a16="http://schemas.microsoft.com/office/drawing/2014/main" id="{9DC01662-9A8D-25BC-486C-51A85C9DAE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827"/>
            <a:ext cx="9038896" cy="677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4501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iel, grave, plein air&#10;&#10;Description générée automatiquement">
            <a:extLst>
              <a:ext uri="{FF2B5EF4-FFF2-40B4-BE49-F238E27FC236}">
                <a16:creationId xmlns:a16="http://schemas.microsoft.com/office/drawing/2014/main" id="{A87B134F-DDD2-9031-6B98-BB49C020DF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7773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iel, plein air, capture d’écran&#10;&#10;Description générée automatiquement">
            <a:extLst>
              <a:ext uri="{FF2B5EF4-FFF2-40B4-BE49-F238E27FC236}">
                <a16:creationId xmlns:a16="http://schemas.microsoft.com/office/drawing/2014/main" id="{49F50945-7ABA-6254-DC05-BBF28945F5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2196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B95BD93-14E3-30E2-854F-B43BAAD8F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"/>
            <a:ext cx="9144000" cy="685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5802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E812AA5-1109-AF15-75B3-7364F3E66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"/>
            <a:ext cx="9144000" cy="685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238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iel, plein air, capture d’écran&#10;&#10;Description générée automatiquement">
            <a:extLst>
              <a:ext uri="{FF2B5EF4-FFF2-40B4-BE49-F238E27FC236}">
                <a16:creationId xmlns:a16="http://schemas.microsoft.com/office/drawing/2014/main" id="{D6DD0B92-E84F-8C29-6027-0EC38FAAD3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9090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284731-9052-C769-3E46-CA3DA2B80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8650" y="5358141"/>
            <a:ext cx="7886700" cy="9426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 </a:t>
            </a:r>
            <a:br>
              <a:rPr lang="en-US" sz="3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1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1" name="Picture 23">
            <a:extLst>
              <a:ext uri="{FF2B5EF4-FFF2-40B4-BE49-F238E27FC236}">
                <a16:creationId xmlns:a16="http://schemas.microsoft.com/office/drawing/2014/main" id="{60D41E21-EFAF-BBB3-06AE-87EEBC682D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91" b="13809"/>
          <a:stretch/>
        </p:blipFill>
        <p:spPr>
          <a:xfrm>
            <a:off x="0" y="0"/>
            <a:ext cx="9141712" cy="685628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63C3761-A2B8-15EC-A0B3-87E565B62042}"/>
              </a:ext>
            </a:extLst>
          </p:cNvPr>
          <p:cNvSpPr txBox="1"/>
          <p:nvPr/>
        </p:nvSpPr>
        <p:spPr>
          <a:xfrm>
            <a:off x="2249214" y="2863630"/>
            <a:ext cx="4645572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fOUQUENIES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615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3D950240-222E-415A-8A52-7DCCDD0D1E2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07AB543-D19D-4F55-BF47-F9F858CE4B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6164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615181A-93BF-4843-8E09-14359630C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3520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7AA2794-6F8B-44B0-9344-1EEEA00B7C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7659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1A9CA08-4344-4DEA-8726-2FC09D0389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144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5400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A795A6-E84C-7CBC-199A-50F25C8B2A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14E93A3-1B43-ADF2-9205-F4E532D206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 descr="Une image contenant texte, art, statue, livre&#10;&#10;Description générée automatiquement">
            <a:extLst>
              <a:ext uri="{FF2B5EF4-FFF2-40B4-BE49-F238E27FC236}">
                <a16:creationId xmlns:a16="http://schemas.microsoft.com/office/drawing/2014/main" id="{F4304524-5D26-A3AC-2651-3D7D244592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5082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06980D2-99C3-4869-B594-1E64348E26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3003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DBF6457-B48D-42EA-8724-8B4B292225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8436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E78FA52-47BA-4CBD-AAFD-549BE2016C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1135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3C6EFB5-0095-3CE2-E400-F4793F2C9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5179"/>
            <a:ext cx="9217572" cy="691318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7EB0D2B-253B-EA79-0D09-69E55C6E69E5}"/>
              </a:ext>
            </a:extLst>
          </p:cNvPr>
          <p:cNvSpPr txBox="1"/>
          <p:nvPr/>
        </p:nvSpPr>
        <p:spPr>
          <a:xfrm>
            <a:off x="2267607" y="2842610"/>
            <a:ext cx="4682358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GOINCOURT</a:t>
            </a:r>
          </a:p>
        </p:txBody>
      </p:sp>
    </p:spTree>
    <p:extLst>
      <p:ext uri="{BB962C8B-B14F-4D97-AF65-F5344CB8AC3E}">
        <p14:creationId xmlns:p14="http://schemas.microsoft.com/office/powerpoint/2010/main" val="31266437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107CEA-F7A1-4E3C-A619-FAD9F0F289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608A391-5ECF-446F-9522-23B3794E2E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76220FB-2D54-4A6B-874C-56ADB5FD16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5297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76833D-F087-44D4-9DE9-398EEAA5C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FF85D12-0892-4CC7-9BC7-E7D3EA1419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38593" cy="6928945"/>
          </a:xfrm>
        </p:spPr>
      </p:pic>
    </p:spTree>
    <p:extLst>
      <p:ext uri="{BB962C8B-B14F-4D97-AF65-F5344CB8AC3E}">
        <p14:creationId xmlns:p14="http://schemas.microsoft.com/office/powerpoint/2010/main" val="38064188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195F32-8EF2-4FEE-A54A-863F0869E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2DD98B6-E1A4-4192-AD76-F38347C61B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9" y="-81428"/>
            <a:ext cx="9252570" cy="6939428"/>
          </a:xfrm>
        </p:spPr>
      </p:pic>
    </p:spTree>
    <p:extLst>
      <p:ext uri="{BB962C8B-B14F-4D97-AF65-F5344CB8AC3E}">
        <p14:creationId xmlns:p14="http://schemas.microsoft.com/office/powerpoint/2010/main" val="33443285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D7997E-9A73-491A-B37D-4F6261F5F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FF3F320-199C-44A6-A27C-ABB09E7BE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219" y="0"/>
            <a:ext cx="9276438" cy="6957329"/>
          </a:xfrm>
        </p:spPr>
      </p:pic>
    </p:spTree>
    <p:extLst>
      <p:ext uri="{BB962C8B-B14F-4D97-AF65-F5344CB8AC3E}">
        <p14:creationId xmlns:p14="http://schemas.microsoft.com/office/powerpoint/2010/main" val="19682305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336FD7-42E8-45D9-BEDF-35F0A7539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EC61BB8-6ECB-493D-B1A9-6FFCD9259F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62"/>
            <a:ext cx="9122287" cy="6841715"/>
          </a:xfrm>
        </p:spPr>
      </p:pic>
    </p:spTree>
    <p:extLst>
      <p:ext uri="{BB962C8B-B14F-4D97-AF65-F5344CB8AC3E}">
        <p14:creationId xmlns:p14="http://schemas.microsoft.com/office/powerpoint/2010/main" val="21405596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3078767-EAD2-40F1-B04B-4A4F73C02D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5E91A9A-D463-4EC9-9811-EED22469B7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840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AF5BDE-DE8E-0DDC-B7E6-B619AB819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Une image contenant texte, arbre, plein air&#10;&#10;Description générée automatiquement">
            <a:extLst>
              <a:ext uri="{FF2B5EF4-FFF2-40B4-BE49-F238E27FC236}">
                <a16:creationId xmlns:a16="http://schemas.microsoft.com/office/drawing/2014/main" id="{AF97D8C6-71B0-BA03-C3D3-5249B27556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7438" cy="6853079"/>
          </a:xfrm>
        </p:spPr>
      </p:pic>
    </p:spTree>
    <p:extLst>
      <p:ext uri="{BB962C8B-B14F-4D97-AF65-F5344CB8AC3E}">
        <p14:creationId xmlns:p14="http://schemas.microsoft.com/office/powerpoint/2010/main" val="16255515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6284731-9052-C769-3E46-CA3DA2B80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8650" y="5358141"/>
            <a:ext cx="7886700" cy="9426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 </a:t>
            </a:r>
            <a:br>
              <a:rPr lang="en-US" sz="3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1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1" name="Picture 23">
            <a:extLst>
              <a:ext uri="{FF2B5EF4-FFF2-40B4-BE49-F238E27FC236}">
                <a16:creationId xmlns:a16="http://schemas.microsoft.com/office/drawing/2014/main" id="{60D41E21-EFAF-BBB3-06AE-87EEBC682D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91" b="13809"/>
          <a:stretch/>
        </p:blipFill>
        <p:spPr>
          <a:xfrm>
            <a:off x="1" y="18246"/>
            <a:ext cx="9141712" cy="685628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A45ABF6-C59A-87A8-1C98-9EA4A41ECAD5}"/>
              </a:ext>
            </a:extLst>
          </p:cNvPr>
          <p:cNvSpPr txBox="1"/>
          <p:nvPr/>
        </p:nvSpPr>
        <p:spPr>
          <a:xfrm>
            <a:off x="2249214" y="2884651"/>
            <a:ext cx="4645572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HERCHIES</a:t>
            </a:r>
          </a:p>
        </p:txBody>
      </p:sp>
    </p:spTree>
    <p:extLst>
      <p:ext uri="{BB962C8B-B14F-4D97-AF65-F5344CB8AC3E}">
        <p14:creationId xmlns:p14="http://schemas.microsoft.com/office/powerpoint/2010/main" val="313750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39735A-AF25-4277-AB7B-2E371F7FA8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F6BA7C9-E457-433F-AE7A-D6565BDA158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 descr="Une image contenant carte&#10;&#10;Description générée automatiquement">
            <a:extLst>
              <a:ext uri="{FF2B5EF4-FFF2-40B4-BE49-F238E27FC236}">
                <a16:creationId xmlns:a16="http://schemas.microsoft.com/office/drawing/2014/main" id="{E7FB8729-3D67-4C64-85C1-62889B35BC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6432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C574AB0D-7428-4DDC-B582-06DDAD3747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92355" cy="6894266"/>
          </a:xfrm>
        </p:spPr>
      </p:pic>
    </p:spTree>
    <p:extLst>
      <p:ext uri="{BB962C8B-B14F-4D97-AF65-F5344CB8AC3E}">
        <p14:creationId xmlns:p14="http://schemas.microsoft.com/office/powerpoint/2010/main" val="28191259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EC341D-B4B4-4860-B9F3-1EF785D73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F71469E5-E311-4FE5-AFC5-C91BF48AE7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9144001" cy="6858000"/>
          </a:xfrm>
        </p:spPr>
      </p:pic>
    </p:spTree>
    <p:extLst>
      <p:ext uri="{BB962C8B-B14F-4D97-AF65-F5344CB8AC3E}">
        <p14:creationId xmlns:p14="http://schemas.microsoft.com/office/powerpoint/2010/main" val="29356435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6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776E9FC-3065-A988-EB1E-B3DF0EBB0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9270122" cy="695259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9412DF8-7A33-E278-27B8-7896D3BB00C1}"/>
              </a:ext>
            </a:extLst>
          </p:cNvPr>
          <p:cNvSpPr txBox="1"/>
          <p:nvPr/>
        </p:nvSpPr>
        <p:spPr>
          <a:xfrm>
            <a:off x="2286000" y="3077684"/>
            <a:ext cx="457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Marissel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20806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F5A919-93B5-40B4-B570-76B25B04F0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D712004-1C6A-405B-AF09-8F923114CB8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F735EEF-360E-470A-A40D-DDE2E52D3F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1486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ACEBE7-BC0C-4C69-B77A-35CD7644F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2546434-E79B-4D07-8F32-1443E16359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458407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BB6A25-C5F2-4C96-B468-EFDD3D0EF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42F0D9F-4413-48A6-BEE2-EF0C82B71F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6291228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15E639-80CB-43C1-A9CE-5021D4FBF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2DE79CBB-2AC9-44F7-BAE7-E6D89F9E93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0680574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6176D4-CE15-4EDB-9034-7FD553720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843BF6D-8E4D-4779-9996-AC735064C2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1" cy="6858001"/>
          </a:xfrm>
        </p:spPr>
      </p:pic>
    </p:spTree>
    <p:extLst>
      <p:ext uri="{BB962C8B-B14F-4D97-AF65-F5344CB8AC3E}">
        <p14:creationId xmlns:p14="http://schemas.microsoft.com/office/powerpoint/2010/main" val="22451055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91CA92-5CDD-DEC4-49D3-CB02CCD08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Une image contenant texte, art, capture d’écran, enveloppe&#10;&#10;Description générée automatiquement">
            <a:extLst>
              <a:ext uri="{FF2B5EF4-FFF2-40B4-BE49-F238E27FC236}">
                <a16:creationId xmlns:a16="http://schemas.microsoft.com/office/drawing/2014/main" id="{958857BB-6722-6F3B-949B-CB512E103B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7999"/>
          </a:xfrm>
        </p:spPr>
      </p:pic>
    </p:spTree>
    <p:extLst>
      <p:ext uri="{BB962C8B-B14F-4D97-AF65-F5344CB8AC3E}">
        <p14:creationId xmlns:p14="http://schemas.microsoft.com/office/powerpoint/2010/main" val="39175978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786DA5-A8FB-4CDE-A6C2-AD289008D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80ABFFF-CF72-4661-AB53-A4B801F4E2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0930048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33C39FF-6EAA-7E92-5112-76721283A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355"/>
            <a:ext cx="9144000" cy="685800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2E38CF7-A98B-E78B-FB18-75CA4AD030BA}"/>
              </a:ext>
            </a:extLst>
          </p:cNvPr>
          <p:cNvSpPr txBox="1"/>
          <p:nvPr/>
        </p:nvSpPr>
        <p:spPr>
          <a:xfrm flipH="1">
            <a:off x="1817077" y="2839186"/>
            <a:ext cx="55098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solidFill>
                  <a:srgbClr val="C00000"/>
                </a:solidFill>
                <a:latin typeface="Algerian" panose="04020705040A02060702" pitchFamily="82" charset="0"/>
              </a:rPr>
              <a:t>Notre-Dame-du-</a:t>
            </a:r>
            <a:r>
              <a:rPr lang="fr-FR" sz="4000" dirty="0" err="1">
                <a:solidFill>
                  <a:srgbClr val="C00000"/>
                </a:solidFill>
                <a:latin typeface="Algerian" panose="04020705040A02060702" pitchFamily="82" charset="0"/>
              </a:rPr>
              <a:t>Thil</a:t>
            </a:r>
            <a:endParaRPr lang="fr-FR" sz="4000" dirty="0">
              <a:solidFill>
                <a:srgbClr val="C00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3306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068D324-8D2C-4C06-9A0A-A254636888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6816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C23094B-9E6C-40A8-B952-08EFDECCB4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0072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A6E3F3C-E3FF-463A-ABBA-77F53AA9CB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15012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23918C5-409B-4560-B13D-274A712DC1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98752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0DFCA50-70A2-4A5F-90B5-93E17336C5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01889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rte&#10;&#10;Description générée automatiquement">
            <a:extLst>
              <a:ext uri="{FF2B5EF4-FFF2-40B4-BE49-F238E27FC236}">
                <a16:creationId xmlns:a16="http://schemas.microsoft.com/office/drawing/2014/main" id="{EC038A05-0B23-462C-A683-40DB8D4281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97724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9CDD53B-A1D8-046A-8546-BB70DDEB6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440" y="-1"/>
            <a:ext cx="9235440" cy="692658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712094F-C9AD-4776-ADB4-121A91174FCD}"/>
              </a:ext>
            </a:extLst>
          </p:cNvPr>
          <p:cNvSpPr txBox="1"/>
          <p:nvPr/>
        </p:nvSpPr>
        <p:spPr>
          <a:xfrm flipH="1">
            <a:off x="1228380" y="2931313"/>
            <a:ext cx="66872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err="1">
                <a:solidFill>
                  <a:srgbClr val="C00000"/>
                </a:solidFill>
                <a:latin typeface="Algerian" panose="04020705040A02060702" pitchFamily="82" charset="0"/>
              </a:rPr>
              <a:t>Plouy</a:t>
            </a:r>
            <a:r>
              <a:rPr lang="fr-FR" sz="4000" dirty="0">
                <a:solidFill>
                  <a:srgbClr val="C00000"/>
                </a:solidFill>
                <a:latin typeface="Algerian" panose="04020705040A02060702" pitchFamily="82" charset="0"/>
              </a:rPr>
              <a:t>-saint -</a:t>
            </a:r>
            <a:r>
              <a:rPr lang="fr-FR" sz="4000" dirty="0" err="1">
                <a:solidFill>
                  <a:srgbClr val="C00000"/>
                </a:solidFill>
                <a:latin typeface="Algerian" panose="04020705040A02060702" pitchFamily="82" charset="0"/>
              </a:rPr>
              <a:t>lucien</a:t>
            </a:r>
            <a:endParaRPr lang="fr-FR" sz="4000" dirty="0">
              <a:solidFill>
                <a:srgbClr val="C00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81083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8D9414B-0979-461B-A199-4106232758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946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C2C84C0-1555-5630-E66A-D71D750AF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3" y="0"/>
            <a:ext cx="9144000" cy="6858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5E0BA74-5B20-5F9D-FF20-2E87CA20CA89}"/>
              </a:ext>
            </a:extLst>
          </p:cNvPr>
          <p:cNvSpPr txBox="1"/>
          <p:nvPr/>
        </p:nvSpPr>
        <p:spPr>
          <a:xfrm>
            <a:off x="2284857" y="3036585"/>
            <a:ext cx="457200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Allonne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880889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6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3A7A8CD-F464-DB1E-75C2-FF3C526E2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291BEAC-DE6C-4C83-95C0-1E49D6514BB6}"/>
              </a:ext>
            </a:extLst>
          </p:cNvPr>
          <p:cNvSpPr txBox="1"/>
          <p:nvPr/>
        </p:nvSpPr>
        <p:spPr>
          <a:xfrm>
            <a:off x="1555531" y="2867477"/>
            <a:ext cx="60329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SAINT-JUST-DES-MARAIS</a:t>
            </a:r>
          </a:p>
        </p:txBody>
      </p:sp>
    </p:spTree>
    <p:extLst>
      <p:ext uri="{BB962C8B-B14F-4D97-AF65-F5344CB8AC3E}">
        <p14:creationId xmlns:p14="http://schemas.microsoft.com/office/powerpoint/2010/main" val="1324023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>
            <a:hlinkClick r:id="" action="ppaction://ole?verb=0"/>
            <a:extLst>
              <a:ext uri="{FF2B5EF4-FFF2-40B4-BE49-F238E27FC236}">
                <a16:creationId xmlns:a16="http://schemas.microsoft.com/office/drawing/2014/main" id="{9982143F-0F34-4DE9-B270-A0F97B015C5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614711"/>
              </p:ext>
            </p:extLst>
          </p:nvPr>
        </p:nvGraphicFramePr>
        <p:xfrm>
          <a:off x="-8020" y="1"/>
          <a:ext cx="9152019" cy="68640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2" imgW="4762440" imgH="3571920" progId="PowerPoint.Show.12">
                  <p:embed/>
                </p:oleObj>
              </mc:Choice>
              <mc:Fallback>
                <p:oleObj name="Presentation" r:id="rId2" imgW="4762440" imgH="3571920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8020" y="1"/>
                        <a:ext cx="9152019" cy="68640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5993969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59A7BAD-9D8F-4767-8563-DD418A6882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5421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24A110E-A335-4DCF-A1A0-DE1B03BBA5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3416" cy="694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4855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7D400F2-B75A-461B-8560-C03B838C82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37041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C563B6D-92B7-096F-83BE-C147FAE13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3998" cy="685799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419044C-A243-1569-A1B7-A6D63B661D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6993" y="2235200"/>
            <a:ext cx="8650012" cy="2387600"/>
          </a:xfrm>
        </p:spPr>
        <p:txBody>
          <a:bodyPr>
            <a:normAutofit fontScale="90000"/>
          </a:bodyPr>
          <a:lstStyle/>
          <a:p>
            <a:r>
              <a:rPr lang="fr-FR" sz="6000" dirty="0">
                <a:solidFill>
                  <a:srgbClr val="C00000"/>
                </a:solidFill>
                <a:latin typeface="Algerian" panose="04020705040A02060702" pitchFamily="82" charset="0"/>
              </a:rPr>
              <a:t>SAINT-MARTIN-LE-NOEUD</a:t>
            </a:r>
            <a:br>
              <a:rPr lang="fr-FR" sz="6000" dirty="0">
                <a:solidFill>
                  <a:srgbClr val="C00000"/>
                </a:solidFill>
                <a:latin typeface="Algerian" panose="04020705040A02060702" pitchFamily="82" charset="0"/>
              </a:rPr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3206374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A3ED60-F704-43E8-9EAB-1254A2B5A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809" y="337831"/>
            <a:ext cx="4038884" cy="1325563"/>
          </a:xfrm>
        </p:spPr>
        <p:txBody>
          <a:bodyPr>
            <a:normAutofit/>
          </a:bodyPr>
          <a:lstStyle/>
          <a:p>
            <a:pPr algn="ctr"/>
            <a:r>
              <a:rPr lang="fr-FR" sz="2800" dirty="0">
                <a:solidFill>
                  <a:srgbClr val="9E0000"/>
                </a:solidFill>
                <a:latin typeface="Georgia Pro Cond Black" panose="02040A06050405020203" pitchFamily="18" charset="0"/>
              </a:rPr>
              <a:t>Calvaire</a:t>
            </a:r>
            <a:br>
              <a:rPr lang="fr-FR" sz="2800" dirty="0">
                <a:solidFill>
                  <a:srgbClr val="9E0000"/>
                </a:solidFill>
                <a:latin typeface="Georgia Pro Cond Black" panose="02040A06050405020203" pitchFamily="18" charset="0"/>
              </a:rPr>
            </a:br>
            <a:r>
              <a:rPr lang="fr-FR" sz="2800" dirty="0">
                <a:solidFill>
                  <a:srgbClr val="9E0000"/>
                </a:solidFill>
                <a:latin typeface="Georgia Pro Cond Black" panose="02040A06050405020203" pitchFamily="18" charset="0"/>
              </a:rPr>
              <a:t>de la RD 35</a:t>
            </a:r>
          </a:p>
        </p:txBody>
      </p:sp>
      <p:pic>
        <p:nvPicPr>
          <p:cNvPr id="5" name="Espace réservé du contenu 4" descr="Une image contenant arbre, extérieur, herbe, bâtiment&#10;&#10;Description générée automatiquement">
            <a:extLst>
              <a:ext uri="{FF2B5EF4-FFF2-40B4-BE49-F238E27FC236}">
                <a16:creationId xmlns:a16="http://schemas.microsoft.com/office/drawing/2014/main" id="{0F9DC0D5-395A-4119-8968-45E670F4F5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</p:spPr>
      </p:pic>
      <p:pic>
        <p:nvPicPr>
          <p:cNvPr id="7" name="Image 6" descr="Une image contenant arbre, extérieur, herbe, bâtiment&#10;&#10;Description générée automatiquement">
            <a:extLst>
              <a:ext uri="{FF2B5EF4-FFF2-40B4-BE49-F238E27FC236}">
                <a16:creationId xmlns:a16="http://schemas.microsoft.com/office/drawing/2014/main" id="{7D145455-8C2C-496D-9211-603C1C70A1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985" y="1655955"/>
            <a:ext cx="3466531" cy="5202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71775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DD36B1-C826-42DC-84E1-CDABA88D1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2C70078-88E6-FC52-15E0-934ACF3E04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88365866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70FD30-C393-4786-AEB1-1BF5E2206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EE67314-7F7E-4BFC-BA32-562DCB8AC5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26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44090196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CB3A3C-4C63-4442-9437-EB263F746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BB19200-A90C-466D-863E-065326F48D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276810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5ECCD85-0CCD-DCF9-DAC7-505CF2C6E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20542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2877A7-08DA-4085-9A18-5CBF28F0B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60D81D5D-D737-48D6-8FE0-3D2CCCF2BF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360027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AAF05B8-EF66-A5DD-5CAF-E8ED92E5B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702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796A7E8-D538-F6B9-E62B-AE387DE70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7169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131</TotalTime>
  <Words>26</Words>
  <Application>Microsoft Office PowerPoint</Application>
  <PresentationFormat>Affichage à l'écran (4:3)</PresentationFormat>
  <Paragraphs>14</Paragraphs>
  <Slides>70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70</vt:i4>
      </vt:variant>
    </vt:vector>
  </HeadingPairs>
  <TitlesOfParts>
    <vt:vector size="77" baseType="lpstr">
      <vt:lpstr>Algerian</vt:lpstr>
      <vt:lpstr>Arial</vt:lpstr>
      <vt:lpstr>Calibri</vt:lpstr>
      <vt:lpstr>Calibri Light</vt:lpstr>
      <vt:lpstr>Georgia Pro Cond Black</vt:lpstr>
      <vt:lpstr>Thème Office</vt:lpstr>
      <vt:lpstr>Presentation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 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 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SAINT-MARTIN-LE-NOEUD </vt:lpstr>
      <vt:lpstr>Calvaire de la RD 35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Marina</dc:creator>
  <cp:lastModifiedBy>Marina Rophé</cp:lastModifiedBy>
  <cp:revision>21</cp:revision>
  <dcterms:created xsi:type="dcterms:W3CDTF">2021-08-01T13:48:49Z</dcterms:created>
  <dcterms:modified xsi:type="dcterms:W3CDTF">2024-07-06T16:27:43Z</dcterms:modified>
</cp:coreProperties>
</file>